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74" r:id="rId5"/>
    <p:sldId id="259" r:id="rId6"/>
    <p:sldId id="275" r:id="rId7"/>
    <p:sldId id="260" r:id="rId8"/>
    <p:sldId id="262" r:id="rId9"/>
    <p:sldId id="261" r:id="rId10"/>
    <p:sldId id="266" r:id="rId11"/>
    <p:sldId id="271" r:id="rId12"/>
    <p:sldId id="276" r:id="rId13"/>
    <p:sldId id="264" r:id="rId14"/>
    <p:sldId id="267" r:id="rId15"/>
    <p:sldId id="277" r:id="rId16"/>
    <p:sldId id="263" r:id="rId17"/>
    <p:sldId id="272" r:id="rId18"/>
    <p:sldId id="268" r:id="rId19"/>
    <p:sldId id="269" r:id="rId20"/>
    <p:sldId id="27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3914"/>
    <a:srgbClr val="2E0EFF"/>
    <a:srgbClr val="004474"/>
    <a:srgbClr val="D012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4575"/>
  </p:normalViewPr>
  <p:slideViewPr>
    <p:cSldViewPr snapToGrid="0" snapToObjects="1">
      <p:cViewPr>
        <p:scale>
          <a:sx n="126" d="100"/>
          <a:sy n="126" d="100"/>
        </p:scale>
        <p:origin x="4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jp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19877F-7722-6844-9825-3B65CAD54D04}" type="datetimeFigureOut">
              <a:rPr lang="en-US" smtClean="0"/>
              <a:t>3/4/22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E2AA6-12CA-7743-BC80-60FE6BFA4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745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E2AA6-12CA-7743-BC80-60FE6BFA494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1607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E2AA6-12CA-7743-BC80-60FE6BFA494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755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BE179-B6F3-DA4F-9933-199D99975A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EF235A-7AA4-4C4C-86C6-AAA6E2D231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26C15B-F67E-F847-9476-3E734A584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003F-2F1E-AA46-9D26-B2A5D55FCE34}" type="datetimeFigureOut">
              <a:rPr lang="en-US" smtClean="0"/>
              <a:t>3/4/22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1F4E54-CC13-554B-AB40-C6A478CD0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F5B01-1EF7-5E4F-B13C-948D6F892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FFE3A-595C-CE4B-AB04-7FF17CFA9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822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F2099-7510-0A43-AFFB-C21244BE4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8CBD0A-6EA8-894A-8B3F-8ED2345617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F1055-CFAC-3445-8127-ED13A96CD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003F-2F1E-AA46-9D26-B2A5D55FCE34}" type="datetimeFigureOut">
              <a:rPr lang="en-US" smtClean="0"/>
              <a:t>3/4/22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70468B-A9E1-E242-AFFC-0B492E652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8CC95-BB5F-7A4C-A046-9A263E600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FFE3A-595C-CE4B-AB04-7FF17CFA9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950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3524A5-A715-B843-9926-97A526D6A6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F03A7A-C9B3-3248-B623-9406E81150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1BD9B-B624-7342-B618-7332AAAB4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003F-2F1E-AA46-9D26-B2A5D55FCE34}" type="datetimeFigureOut">
              <a:rPr lang="en-US" smtClean="0"/>
              <a:t>3/4/22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B5CC19-024B-2B43-B684-287C59536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B509D-8271-8D40-BCB3-F5942591E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FFE3A-595C-CE4B-AB04-7FF17CFA9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880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5B1E9-50C1-234F-BCF4-B52694043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C2DC3-3EEB-624F-912B-2FD88C8F1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FBF645-4DB1-5447-9F49-CBCE47BC5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003F-2F1E-AA46-9D26-B2A5D55FCE34}" type="datetimeFigureOut">
              <a:rPr lang="en-US" smtClean="0"/>
              <a:t>3/4/22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C08ECF-E235-0740-9C98-4A0839071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ED7D9-320B-6042-965A-DF5309B14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FFE3A-595C-CE4B-AB04-7FF17CFA9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783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2A3BC-4C5C-FF49-BBA9-DDB7CD089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CCEE0C-62BA-8348-9212-F35B5D6FA7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EFDC5-F391-AF41-B0E9-A9C45C674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003F-2F1E-AA46-9D26-B2A5D55FCE34}" type="datetimeFigureOut">
              <a:rPr lang="en-US" smtClean="0"/>
              <a:t>3/4/22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44F42-7367-BC44-A31B-CEB914204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D45E03-7DC9-7142-B742-EFDE3C3ED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FFE3A-595C-CE4B-AB04-7FF17CFA9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585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AC545-9243-014E-AE0E-1E11023C4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782BC-B416-5648-A3B5-53E68FC478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D8CF93-73C3-4E4B-B04B-154CD559BC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6595E5-C656-3C47-A855-1F9F41943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003F-2F1E-AA46-9D26-B2A5D55FCE34}" type="datetimeFigureOut">
              <a:rPr lang="en-US" smtClean="0"/>
              <a:t>3/4/22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E98EA5-0DD7-8543-9961-BBEB4EFB2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6035F5-FF98-E444-9AB2-1F9E30563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FFE3A-595C-CE4B-AB04-7FF17CFA9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620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647F4-FF3A-A74B-885E-276C2AC62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3543F6-8144-1645-B545-F25ADD5B8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01ABF7-81C8-E349-BAFE-754C83F61F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697787-0851-944F-991B-8A312F213E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55B4E1-7942-4443-B41A-A28C14016C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EAD4A-E5ED-594C-BDC4-DD7C745CA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003F-2F1E-AA46-9D26-B2A5D55FCE34}" type="datetimeFigureOut">
              <a:rPr lang="en-US" smtClean="0"/>
              <a:t>3/4/22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5E248D-EC95-A941-821D-A18BC9264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CD5379-2A09-944F-8BD5-7A5132DAC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FFE3A-595C-CE4B-AB04-7FF17CFA9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955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64A36-9A43-7542-B56F-3ACFD59BE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07679A-08B6-874E-AE25-F2B0FCB96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003F-2F1E-AA46-9D26-B2A5D55FCE34}" type="datetimeFigureOut">
              <a:rPr lang="en-US" smtClean="0"/>
              <a:t>3/4/22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E1F28F-DB24-2F47-A2E9-5E7F3D7E2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2D64B4-2ACD-1042-B35D-005996AE5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FFE3A-595C-CE4B-AB04-7FF17CFA9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89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E3F57B-6022-9D4A-BD6C-9E1186B17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003F-2F1E-AA46-9D26-B2A5D55FCE34}" type="datetimeFigureOut">
              <a:rPr lang="en-US" smtClean="0"/>
              <a:t>3/4/22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EFFE28-B749-0746-84D0-9AE5BBE18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79CF40-9833-ED4B-A69E-B6146CE65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FFE3A-595C-CE4B-AB04-7FF17CFA9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116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76A0A-E025-D645-B455-FB485F836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4CC70-4C32-2A47-BE90-87E95010A8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425429-9285-3343-860C-21CA251485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289325-A1C5-9D4D-9FD9-710CA82B2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003F-2F1E-AA46-9D26-B2A5D55FCE34}" type="datetimeFigureOut">
              <a:rPr lang="en-US" smtClean="0"/>
              <a:t>3/4/22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8873BF-F5E3-BB43-9461-2D0A1E928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EB1897-19CC-FA43-B920-30BA7832F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FFE3A-595C-CE4B-AB04-7FF17CFA9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055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646F7-58C9-B248-93D2-34831CC8A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162421-D3CC-EB46-909D-CF945BFD53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322561-D315-7C46-95D2-120F58AE41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58B516-A157-A644-B4FC-A6410EFF7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003F-2F1E-AA46-9D26-B2A5D55FCE34}" type="datetimeFigureOut">
              <a:rPr lang="en-US" smtClean="0"/>
              <a:t>3/4/22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1006E2-792B-5046-88AB-4B3F24583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8CEEF4-77D4-214B-B0B9-E5F8D734E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FFE3A-595C-CE4B-AB04-7FF17CFA9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53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B1FD0C-E804-3246-BB9F-0BC7EE532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D94EB6-E500-7346-B7CF-A76C9F81D1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D9BDBD-69BD-DA45-8038-9742198FBA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26003F-2F1E-AA46-9D26-B2A5D55FCE34}" type="datetimeFigureOut">
              <a:rPr lang="en-US" smtClean="0"/>
              <a:t>3/4/22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3AD43-87D1-B942-9DBD-9D4B00C42A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A1824-91CD-C94D-91F8-2D10AD446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2FFE3A-595C-CE4B-AB04-7FF17CFA9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36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4.png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3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8FC1333D-DA28-E84D-B86F-FE2732BBFB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6759" b="26991"/>
          <a:stretch/>
        </p:blipFill>
        <p:spPr>
          <a:xfrm>
            <a:off x="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B25675-5D40-F340-A3A7-92764CCE81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08945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Color Theory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B67F1B-7E43-FF4D-8B78-4014E2E0EE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69373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8045AA-7A46-E845-9E5B-514D80FC3177}"/>
              </a:ext>
            </a:extLst>
          </p:cNvPr>
          <p:cNvSpPr txBox="1"/>
          <p:nvPr/>
        </p:nvSpPr>
        <p:spPr>
          <a:xfrm>
            <a:off x="309154" y="1580605"/>
            <a:ext cx="11364686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- The best-sellers should have 1:1:1 in three colors, because they are designed for beginners who need a balanced palette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- The most expensive set should have 1:1:1 in three colors, since they can afford more expensive indigents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4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Teams, bar chart&#10;&#10;Description automatically generated">
            <a:extLst>
              <a:ext uri="{FF2B5EF4-FFF2-40B4-BE49-F238E27FC236}">
                <a16:creationId xmlns:a16="http://schemas.microsoft.com/office/drawing/2014/main" id="{92E4CB14-9C68-F647-8118-4005EDAEA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14" y="1631784"/>
            <a:ext cx="12192000" cy="45433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D720BF5-F009-3F46-A074-B4F7D8AF2BB9}"/>
              </a:ext>
            </a:extLst>
          </p:cNvPr>
          <p:cNvSpPr txBox="1"/>
          <p:nvPr/>
        </p:nvSpPr>
        <p:spPr>
          <a:xfrm>
            <a:off x="718457" y="313508"/>
            <a:ext cx="4798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you buy a set of 10 tubes of 20 ml… A set costs: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81D329-333E-2149-88CD-0A066B4186FD}"/>
              </a:ext>
            </a:extLst>
          </p:cNvPr>
          <p:cNvSpPr txBox="1"/>
          <p:nvPr/>
        </p:nvSpPr>
        <p:spPr>
          <a:xfrm>
            <a:off x="1123405" y="1262452"/>
            <a:ext cx="10228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283 US dollars               136 US dollars                  41 US dollars               54 US dollars                     70 US dollars</a:t>
            </a:r>
          </a:p>
        </p:txBody>
      </p:sp>
      <p:pic>
        <p:nvPicPr>
          <p:cNvPr id="4" name="Picture 3" descr="Chart, pie chart&#10;&#10;Description automatically generated">
            <a:extLst>
              <a:ext uri="{FF2B5EF4-FFF2-40B4-BE49-F238E27FC236}">
                <a16:creationId xmlns:a16="http://schemas.microsoft.com/office/drawing/2014/main" id="{A6C66E4F-1659-964B-9F12-E454CA035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11396"/>
            <a:ext cx="2130697" cy="1868457"/>
          </a:xfrm>
          <a:prstGeom prst="rect">
            <a:avLst/>
          </a:prstGeom>
        </p:spPr>
      </p:pic>
      <p:sp>
        <p:nvSpPr>
          <p:cNvPr id="6" name="Down Arrow 5">
            <a:extLst>
              <a:ext uri="{FF2B5EF4-FFF2-40B4-BE49-F238E27FC236}">
                <a16:creationId xmlns:a16="http://schemas.microsoft.com/office/drawing/2014/main" id="{FDBEE74E-B088-0C4A-8897-71F1E16278CC}"/>
              </a:ext>
            </a:extLst>
          </p:cNvPr>
          <p:cNvSpPr/>
          <p:nvPr/>
        </p:nvSpPr>
        <p:spPr>
          <a:xfrm rot="10800000">
            <a:off x="6204857" y="5226216"/>
            <a:ext cx="391886" cy="52144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BE013EA9-6A0A-5D4B-93FF-15234B3C541F}"/>
              </a:ext>
            </a:extLst>
          </p:cNvPr>
          <p:cNvSpPr/>
          <p:nvPr/>
        </p:nvSpPr>
        <p:spPr>
          <a:xfrm rot="10800000">
            <a:off x="8030754" y="5239279"/>
            <a:ext cx="391886" cy="52144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5175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8045AA-7A46-E845-9E5B-514D80FC3177}"/>
              </a:ext>
            </a:extLst>
          </p:cNvPr>
          <p:cNvSpPr txBox="1"/>
          <p:nvPr/>
        </p:nvSpPr>
        <p:spPr>
          <a:xfrm>
            <a:off x="309154" y="1580605"/>
            <a:ext cx="11364686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trike="sngStrike" dirty="0"/>
              <a:t>- The best-sellers should have 1:1:1 in three colors, because they are designed for beginners who need a balanced palette</a:t>
            </a:r>
          </a:p>
          <a:p>
            <a:endParaRPr lang="en-US" sz="2800" strike="sngStrike" dirty="0"/>
          </a:p>
          <a:p>
            <a:endParaRPr lang="en-US" sz="2800" dirty="0"/>
          </a:p>
          <a:p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dirty="0"/>
              <a:t>- The most expensive set should have 1:1:1 in three colors, since they can afford more expensive indigents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4012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966A08-AED2-E848-94F1-5C0BAF1E5CF1}"/>
              </a:ext>
            </a:extLst>
          </p:cNvPr>
          <p:cNvSpPr txBox="1"/>
          <p:nvPr/>
        </p:nvSpPr>
        <p:spPr>
          <a:xfrm>
            <a:off x="308990" y="0"/>
            <a:ext cx="10398361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r>
              <a:rPr lang="en-US" dirty="0"/>
              <a:t>Price:</a:t>
            </a:r>
          </a:p>
          <a:p>
            <a:endParaRPr lang="en-US" dirty="0"/>
          </a:p>
          <a:p>
            <a:r>
              <a:rPr lang="en-US" sz="3200" dirty="0"/>
              <a:t>  Earth colors   &lt;  yellow   &lt;     red       &lt;  blue</a:t>
            </a:r>
          </a:p>
          <a:p>
            <a:r>
              <a:rPr lang="en-US" dirty="0"/>
              <a:t>     soil, plant            animal urine(imported), clay     cochineal insects     gemstone(imported), contaminated animal oil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 descr="A cup of coffee with a spoon&#10;&#10;Description automatically generated with low confidence">
            <a:extLst>
              <a:ext uri="{FF2B5EF4-FFF2-40B4-BE49-F238E27FC236}">
                <a16:creationId xmlns:a16="http://schemas.microsoft.com/office/drawing/2014/main" id="{B568BAFA-6669-C443-A886-52645A39C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605" y="2590515"/>
            <a:ext cx="1462087" cy="1828800"/>
          </a:xfrm>
          <a:prstGeom prst="rect">
            <a:avLst/>
          </a:prstGeom>
        </p:spPr>
      </p:pic>
      <p:pic>
        <p:nvPicPr>
          <p:cNvPr id="7" name="Picture 6" descr="A picture containing text, vegetable&#10;&#10;Description automatically generated">
            <a:extLst>
              <a:ext uri="{FF2B5EF4-FFF2-40B4-BE49-F238E27FC236}">
                <a16:creationId xmlns:a16="http://schemas.microsoft.com/office/drawing/2014/main" id="{76DD47C9-18E5-E14E-84EE-ADC1A6BED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4415" y="2700112"/>
            <a:ext cx="3039291" cy="1859983"/>
          </a:xfrm>
          <a:prstGeom prst="rect">
            <a:avLst/>
          </a:prstGeom>
        </p:spPr>
      </p:pic>
      <p:pic>
        <p:nvPicPr>
          <p:cNvPr id="9" name="Picture 8" descr="A satellite image of the earth&#10;&#10;Description automatically generated with low confidence">
            <a:extLst>
              <a:ext uri="{FF2B5EF4-FFF2-40B4-BE49-F238E27FC236}">
                <a16:creationId xmlns:a16="http://schemas.microsoft.com/office/drawing/2014/main" id="{D729032C-293C-964F-A4E4-FC6C469DCD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7442" y="2437309"/>
            <a:ext cx="1983377" cy="1983377"/>
          </a:xfrm>
          <a:prstGeom prst="rect">
            <a:avLst/>
          </a:prstGeom>
        </p:spPr>
      </p:pic>
      <p:pic>
        <p:nvPicPr>
          <p:cNvPr id="11" name="Picture 10" descr="A pile of yellow powder&#10;&#10;Description automatically generated with medium confidence">
            <a:extLst>
              <a:ext uri="{FF2B5EF4-FFF2-40B4-BE49-F238E27FC236}">
                <a16:creationId xmlns:a16="http://schemas.microsoft.com/office/drawing/2014/main" id="{041F9041-C0A7-C446-A57A-6FCDECBDF2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2585461" y="2921356"/>
            <a:ext cx="2139265" cy="1171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719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3C852F-7025-F043-886F-4029424AA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31597"/>
            <a:ext cx="12192000" cy="957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2EF3F8-0930-7441-9BFC-E668D53523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3895600"/>
            <a:ext cx="12192000" cy="9877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87033D2-8656-8B45-899E-2307BBA191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1440" y="2697995"/>
            <a:ext cx="12192000" cy="8279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0DF6AA1-ADEC-7A4B-AB7C-D0A41E976C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78" y="1604535"/>
            <a:ext cx="12192000" cy="8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5200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Teams, bar chart&#10;&#10;Description automatically generated">
            <a:extLst>
              <a:ext uri="{FF2B5EF4-FFF2-40B4-BE49-F238E27FC236}">
                <a16:creationId xmlns:a16="http://schemas.microsoft.com/office/drawing/2014/main" id="{92E4CB14-9C68-F647-8118-4005EDAEA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14" y="1631784"/>
            <a:ext cx="12192000" cy="45433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D720BF5-F009-3F46-A074-B4F7D8AF2BB9}"/>
              </a:ext>
            </a:extLst>
          </p:cNvPr>
          <p:cNvSpPr txBox="1"/>
          <p:nvPr/>
        </p:nvSpPr>
        <p:spPr>
          <a:xfrm>
            <a:off x="718457" y="313508"/>
            <a:ext cx="4798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you buy a set of 10 tubes of 20 ml… A set costs: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81D329-333E-2149-88CD-0A066B4186FD}"/>
              </a:ext>
            </a:extLst>
          </p:cNvPr>
          <p:cNvSpPr txBox="1"/>
          <p:nvPr/>
        </p:nvSpPr>
        <p:spPr>
          <a:xfrm>
            <a:off x="1123405" y="1262452"/>
            <a:ext cx="10228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283 US dollars               136 US dollars                  41 US dollars               54 US dollars                     70 US dollars</a:t>
            </a:r>
          </a:p>
        </p:txBody>
      </p:sp>
      <p:pic>
        <p:nvPicPr>
          <p:cNvPr id="4" name="Picture 3" descr="Chart, pie chart&#10;&#10;Description automatically generated">
            <a:extLst>
              <a:ext uri="{FF2B5EF4-FFF2-40B4-BE49-F238E27FC236}">
                <a16:creationId xmlns:a16="http://schemas.microsoft.com/office/drawing/2014/main" id="{A6C66E4F-1659-964B-9F12-E454CA035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11396"/>
            <a:ext cx="2130697" cy="1868457"/>
          </a:xfrm>
          <a:prstGeom prst="rect">
            <a:avLst/>
          </a:prstGeom>
        </p:spPr>
      </p:pic>
      <p:pic>
        <p:nvPicPr>
          <p:cNvPr id="5" name="Picture 4" descr="Chart, pie chart&#10;&#10;Description automatically generated">
            <a:extLst>
              <a:ext uri="{FF2B5EF4-FFF2-40B4-BE49-F238E27FC236}">
                <a16:creationId xmlns:a16="http://schemas.microsoft.com/office/drawing/2014/main" id="{937222EE-CE1B-0745-8705-6DFAF978A1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5736" y="5618661"/>
            <a:ext cx="1171633" cy="991870"/>
          </a:xfrm>
          <a:prstGeom prst="rect">
            <a:avLst/>
          </a:prstGeom>
        </p:spPr>
      </p:pic>
      <p:pic>
        <p:nvPicPr>
          <p:cNvPr id="8" name="Picture 7" descr="Chart, pie chart&#10;&#10;Description automatically generated">
            <a:extLst>
              <a:ext uri="{FF2B5EF4-FFF2-40B4-BE49-F238E27FC236}">
                <a16:creationId xmlns:a16="http://schemas.microsoft.com/office/drawing/2014/main" id="{79F87221-D86D-6440-BAEA-E155621AC1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2174" y="5674632"/>
            <a:ext cx="1248672" cy="1075047"/>
          </a:xfrm>
          <a:prstGeom prst="rect">
            <a:avLst/>
          </a:prstGeom>
        </p:spPr>
      </p:pic>
      <p:pic>
        <p:nvPicPr>
          <p:cNvPr id="14" name="Picture 13" descr="Chart, pie chart&#10;&#10;Description automatically generated">
            <a:extLst>
              <a:ext uri="{FF2B5EF4-FFF2-40B4-BE49-F238E27FC236}">
                <a16:creationId xmlns:a16="http://schemas.microsoft.com/office/drawing/2014/main" id="{D327F79C-79B3-DE4B-987C-D5FFA07606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9470" y="5595548"/>
            <a:ext cx="1152153" cy="99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6880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, pie chart&#10;&#10;Description automatically generated">
            <a:extLst>
              <a:ext uri="{FF2B5EF4-FFF2-40B4-BE49-F238E27FC236}">
                <a16:creationId xmlns:a16="http://schemas.microsoft.com/office/drawing/2014/main" id="{BA346494-237C-F54B-9E26-F59E9A9F3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6624" y="1248673"/>
            <a:ext cx="2875390" cy="2346768"/>
          </a:xfrm>
          <a:prstGeom prst="rect">
            <a:avLst/>
          </a:prstGeom>
        </p:spPr>
      </p:pic>
      <p:pic>
        <p:nvPicPr>
          <p:cNvPr id="7" name="Picture 6" descr="Chart, pie chart&#10;&#10;Description automatically generated">
            <a:extLst>
              <a:ext uri="{FF2B5EF4-FFF2-40B4-BE49-F238E27FC236}">
                <a16:creationId xmlns:a16="http://schemas.microsoft.com/office/drawing/2014/main" id="{B597AC23-55B6-4A44-B19A-A7097FDEB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1348" y="3669929"/>
            <a:ext cx="2545941" cy="2234063"/>
          </a:xfrm>
          <a:prstGeom prst="rect">
            <a:avLst/>
          </a:prstGeom>
        </p:spPr>
      </p:pic>
      <p:pic>
        <p:nvPicPr>
          <p:cNvPr id="3" name="Picture 2" descr="Chart, pie chart&#10;&#10;Description automatically generated">
            <a:extLst>
              <a:ext uri="{FF2B5EF4-FFF2-40B4-BE49-F238E27FC236}">
                <a16:creationId xmlns:a16="http://schemas.microsoft.com/office/drawing/2014/main" id="{CBD9FDBC-6219-0342-8441-DED2EE32DD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252" y="0"/>
            <a:ext cx="2681969" cy="2272969"/>
          </a:xfrm>
          <a:prstGeom prst="rect">
            <a:avLst/>
          </a:prstGeom>
        </p:spPr>
      </p:pic>
      <p:pic>
        <p:nvPicPr>
          <p:cNvPr id="11" name="Picture 10" descr="Chart, pie chart&#10;&#10;Description automatically generated">
            <a:extLst>
              <a:ext uri="{FF2B5EF4-FFF2-40B4-BE49-F238E27FC236}">
                <a16:creationId xmlns:a16="http://schemas.microsoft.com/office/drawing/2014/main" id="{F2C34BF6-00CA-254D-AB36-1AF053D2B0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252" y="2031542"/>
            <a:ext cx="2500002" cy="2056249"/>
          </a:xfrm>
          <a:prstGeom prst="rect">
            <a:avLst/>
          </a:prstGeom>
        </p:spPr>
      </p:pic>
      <p:pic>
        <p:nvPicPr>
          <p:cNvPr id="5" name="Picture 4" descr="Chart, pie chart&#10;&#10;Description automatically generated">
            <a:extLst>
              <a:ext uri="{FF2B5EF4-FFF2-40B4-BE49-F238E27FC236}">
                <a16:creationId xmlns:a16="http://schemas.microsoft.com/office/drawing/2014/main" id="{7E2B5618-1E68-5B4B-A155-BE9CC315E9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035" y="4786961"/>
            <a:ext cx="2408186" cy="2071039"/>
          </a:xfrm>
          <a:prstGeom prst="rect">
            <a:avLst/>
          </a:prstGeom>
        </p:spPr>
      </p:pic>
      <p:sp>
        <p:nvSpPr>
          <p:cNvPr id="12" name="Right Bracket 11">
            <a:extLst>
              <a:ext uri="{FF2B5EF4-FFF2-40B4-BE49-F238E27FC236}">
                <a16:creationId xmlns:a16="http://schemas.microsoft.com/office/drawing/2014/main" id="{A1437FC8-74AC-B144-A70A-BC8715F9097E}"/>
              </a:ext>
            </a:extLst>
          </p:cNvPr>
          <p:cNvSpPr/>
          <p:nvPr/>
        </p:nvSpPr>
        <p:spPr>
          <a:xfrm>
            <a:off x="3692529" y="613953"/>
            <a:ext cx="757645" cy="5630091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55233A-B255-7C4A-B449-04AC2058DC34}"/>
              </a:ext>
            </a:extLst>
          </p:cNvPr>
          <p:cNvSpPr txBox="1"/>
          <p:nvPr/>
        </p:nvSpPr>
        <p:spPr>
          <a:xfrm>
            <a:off x="4511117" y="3244332"/>
            <a:ext cx="1505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Non-US brand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05227AB-1C3B-CE48-8310-5FCCBCF84E06}"/>
              </a:ext>
            </a:extLst>
          </p:cNvPr>
          <p:cNvSpPr txBox="1"/>
          <p:nvPr/>
        </p:nvSpPr>
        <p:spPr>
          <a:xfrm>
            <a:off x="2681741" y="1236784"/>
            <a:ext cx="1768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Holbein Superior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9F4E43-0125-6C4F-8550-693E5B7B93D4}"/>
              </a:ext>
            </a:extLst>
          </p:cNvPr>
          <p:cNvSpPr txBox="1"/>
          <p:nvPr/>
        </p:nvSpPr>
        <p:spPr>
          <a:xfrm>
            <a:off x="2660901" y="3083987"/>
            <a:ext cx="18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Holbein Beginner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D95FFA9-05D4-A340-82B8-571BD1798634}"/>
              </a:ext>
            </a:extLst>
          </p:cNvPr>
          <p:cNvSpPr txBox="1"/>
          <p:nvPr/>
        </p:nvSpPr>
        <p:spPr>
          <a:xfrm>
            <a:off x="2971221" y="5637814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Sennelier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ight Bracket 22">
            <a:extLst>
              <a:ext uri="{FF2B5EF4-FFF2-40B4-BE49-F238E27FC236}">
                <a16:creationId xmlns:a16="http://schemas.microsoft.com/office/drawing/2014/main" id="{0CC359B8-B133-F046-9D09-0E6FEF767BC8}"/>
              </a:ext>
            </a:extLst>
          </p:cNvPr>
          <p:cNvSpPr/>
          <p:nvPr/>
        </p:nvSpPr>
        <p:spPr>
          <a:xfrm rot="10800000">
            <a:off x="8268789" y="2031542"/>
            <a:ext cx="307835" cy="2984595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AEF57CF-6728-3E44-819A-8126F80771F3}"/>
              </a:ext>
            </a:extLst>
          </p:cNvPr>
          <p:cNvSpPr txBox="1"/>
          <p:nvPr/>
        </p:nvSpPr>
        <p:spPr>
          <a:xfrm>
            <a:off x="6976868" y="3228943"/>
            <a:ext cx="11380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US brand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45DF6B4-4180-A943-A22A-5497A8B30A8A}"/>
              </a:ext>
            </a:extLst>
          </p:cNvPr>
          <p:cNvSpPr txBox="1"/>
          <p:nvPr/>
        </p:nvSpPr>
        <p:spPr>
          <a:xfrm>
            <a:off x="9470571" y="107115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Blick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0D39A6D-1559-8144-81C1-477C5485A7DA}"/>
              </a:ext>
            </a:extLst>
          </p:cNvPr>
          <p:cNvSpPr txBox="1"/>
          <p:nvPr/>
        </p:nvSpPr>
        <p:spPr>
          <a:xfrm>
            <a:off x="9779309" y="6165665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Winsor</a:t>
            </a:r>
          </a:p>
        </p:txBody>
      </p:sp>
    </p:spTree>
    <p:extLst>
      <p:ext uri="{BB962C8B-B14F-4D97-AF65-F5344CB8AC3E}">
        <p14:creationId xmlns:p14="http://schemas.microsoft.com/office/powerpoint/2010/main" val="6373353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966A08-AED2-E848-94F1-5C0BAF1E5CF1}"/>
              </a:ext>
            </a:extLst>
          </p:cNvPr>
          <p:cNvSpPr txBox="1"/>
          <p:nvPr/>
        </p:nvSpPr>
        <p:spPr>
          <a:xfrm>
            <a:off x="387367" y="117565"/>
            <a:ext cx="10398361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r>
              <a:rPr lang="en-US" dirty="0"/>
              <a:t>Price:</a:t>
            </a:r>
          </a:p>
          <a:p>
            <a:endParaRPr lang="en-US" dirty="0"/>
          </a:p>
          <a:p>
            <a:r>
              <a:rPr lang="en-US" sz="3200" dirty="0"/>
              <a:t>  Earth colors   &lt;  yellow   &lt;     red       &lt;  blue</a:t>
            </a:r>
          </a:p>
          <a:p>
            <a:r>
              <a:rPr lang="en-US" dirty="0"/>
              <a:t>     soil, plant            animal urine(imported), clay    cochineal insects     gemstone(imported), contaminated animal oil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 descr="A cup of coffee with a spoon&#10;&#10;Description automatically generated with low confidence">
            <a:extLst>
              <a:ext uri="{FF2B5EF4-FFF2-40B4-BE49-F238E27FC236}">
                <a16:creationId xmlns:a16="http://schemas.microsoft.com/office/drawing/2014/main" id="{B568BAFA-6669-C443-A886-52645A39C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605" y="2590515"/>
            <a:ext cx="1462087" cy="1828800"/>
          </a:xfrm>
          <a:prstGeom prst="rect">
            <a:avLst/>
          </a:prstGeom>
        </p:spPr>
      </p:pic>
      <p:pic>
        <p:nvPicPr>
          <p:cNvPr id="7" name="Picture 6" descr="A picture containing text, vegetable&#10;&#10;Description automatically generated">
            <a:extLst>
              <a:ext uri="{FF2B5EF4-FFF2-40B4-BE49-F238E27FC236}">
                <a16:creationId xmlns:a16="http://schemas.microsoft.com/office/drawing/2014/main" id="{76DD47C9-18E5-E14E-84EE-ADC1A6BED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4415" y="2700112"/>
            <a:ext cx="3039291" cy="1859983"/>
          </a:xfrm>
          <a:prstGeom prst="rect">
            <a:avLst/>
          </a:prstGeom>
        </p:spPr>
      </p:pic>
      <p:pic>
        <p:nvPicPr>
          <p:cNvPr id="9" name="Picture 8" descr="A satellite image of the earth&#10;&#10;Description automatically generated with low confidence">
            <a:extLst>
              <a:ext uri="{FF2B5EF4-FFF2-40B4-BE49-F238E27FC236}">
                <a16:creationId xmlns:a16="http://schemas.microsoft.com/office/drawing/2014/main" id="{D729032C-293C-964F-A4E4-FC6C469DCD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7442" y="2437309"/>
            <a:ext cx="1983377" cy="1983377"/>
          </a:xfrm>
          <a:prstGeom prst="rect">
            <a:avLst/>
          </a:prstGeom>
        </p:spPr>
      </p:pic>
      <p:pic>
        <p:nvPicPr>
          <p:cNvPr id="11" name="Picture 10" descr="A pile of yellow powder&#10;&#10;Description automatically generated with medium confidence">
            <a:extLst>
              <a:ext uri="{FF2B5EF4-FFF2-40B4-BE49-F238E27FC236}">
                <a16:creationId xmlns:a16="http://schemas.microsoft.com/office/drawing/2014/main" id="{041F9041-C0A7-C446-A57A-6FCDECBDF2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2585461" y="2921356"/>
            <a:ext cx="2139265" cy="117117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BE36AE-54E3-B844-BEF3-11EC296D89BE}"/>
              </a:ext>
            </a:extLst>
          </p:cNvPr>
          <p:cNvSpPr txBox="1"/>
          <p:nvPr/>
        </p:nvSpPr>
        <p:spPr>
          <a:xfrm>
            <a:off x="1071155" y="5213366"/>
            <a:ext cx="850264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>
                    <a:lumMod val="25000"/>
                  </a:schemeClr>
                </a:solidFill>
              </a:rPr>
              <a:t>More expensive set can afford more blue and red</a:t>
            </a:r>
          </a:p>
          <a:p>
            <a:endParaRPr lang="en-US" sz="2800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en-US" sz="2800" dirty="0">
                <a:solidFill>
                  <a:schemeClr val="bg2">
                    <a:lumMod val="25000"/>
                  </a:schemeClr>
                </a:solidFill>
              </a:rPr>
              <a:t>Less expensive set has more earth color to lower the cost</a:t>
            </a:r>
          </a:p>
        </p:txBody>
      </p:sp>
    </p:spTree>
    <p:extLst>
      <p:ext uri="{BB962C8B-B14F-4D97-AF65-F5344CB8AC3E}">
        <p14:creationId xmlns:p14="http://schemas.microsoft.com/office/powerpoint/2010/main" val="17861930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B57C511E-541A-1047-AE83-D1743E6C7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9810"/>
            <a:ext cx="12192000" cy="4398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0809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7412DE-E22F-4B4C-9AF5-72E6512DFD23}"/>
              </a:ext>
            </a:extLst>
          </p:cNvPr>
          <p:cNvSpPr txBox="1"/>
          <p:nvPr/>
        </p:nvSpPr>
        <p:spPr>
          <a:xfrm>
            <a:off x="1917159" y="750916"/>
            <a:ext cx="7928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Holbein Superior      Holbein Beginner          </a:t>
            </a:r>
            <a:r>
              <a:rPr lang="en-US" b="1" dirty="0" err="1"/>
              <a:t>Sennetier</a:t>
            </a:r>
            <a:r>
              <a:rPr lang="en-US" b="1" dirty="0"/>
              <a:t>              Winsor                 </a:t>
            </a:r>
            <a:r>
              <a:rPr lang="en-US" b="1" dirty="0" err="1"/>
              <a:t>Blick</a:t>
            </a:r>
            <a:endParaRPr lang="en-US" b="1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FFE4DAE1-939B-2D4B-A430-03815B7263C9}"/>
              </a:ext>
            </a:extLst>
          </p:cNvPr>
          <p:cNvSpPr/>
          <p:nvPr/>
        </p:nvSpPr>
        <p:spPr>
          <a:xfrm>
            <a:off x="2037806" y="1465216"/>
            <a:ext cx="470263" cy="404949"/>
          </a:xfrm>
          <a:prstGeom prst="roundRect">
            <a:avLst/>
          </a:prstGeom>
          <a:solidFill>
            <a:srgbClr val="D012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59F0809-1897-2548-8F72-602E6DDF0812}"/>
              </a:ext>
            </a:extLst>
          </p:cNvPr>
          <p:cNvSpPr/>
          <p:nvPr/>
        </p:nvSpPr>
        <p:spPr>
          <a:xfrm>
            <a:off x="2037806" y="2072639"/>
            <a:ext cx="470263" cy="404949"/>
          </a:xfrm>
          <a:prstGeom prst="roundRect">
            <a:avLst/>
          </a:prstGeom>
          <a:solidFill>
            <a:srgbClr val="D012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C0FB25B-FC3D-9747-9FE6-AF235891A428}"/>
              </a:ext>
            </a:extLst>
          </p:cNvPr>
          <p:cNvSpPr/>
          <p:nvPr/>
        </p:nvSpPr>
        <p:spPr>
          <a:xfrm>
            <a:off x="6667222" y="1493518"/>
            <a:ext cx="470263" cy="404949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86BAAEC-9743-204F-89B5-A075C2D260CD}"/>
              </a:ext>
            </a:extLst>
          </p:cNvPr>
          <p:cNvSpPr/>
          <p:nvPr/>
        </p:nvSpPr>
        <p:spPr>
          <a:xfrm>
            <a:off x="9137023" y="1550182"/>
            <a:ext cx="470263" cy="404949"/>
          </a:xfrm>
          <a:prstGeom prst="roundRect">
            <a:avLst/>
          </a:prstGeom>
          <a:solidFill>
            <a:srgbClr val="D012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1BA2D6B-9DB6-7C40-B147-5016CFF15FD8}"/>
              </a:ext>
            </a:extLst>
          </p:cNvPr>
          <p:cNvSpPr/>
          <p:nvPr/>
        </p:nvSpPr>
        <p:spPr>
          <a:xfrm>
            <a:off x="4045131" y="1504405"/>
            <a:ext cx="470263" cy="404949"/>
          </a:xfrm>
          <a:prstGeom prst="roundRect">
            <a:avLst/>
          </a:prstGeom>
          <a:solidFill>
            <a:srgbClr val="D012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4C29357-940F-D74B-8B94-523508A68334}"/>
              </a:ext>
            </a:extLst>
          </p:cNvPr>
          <p:cNvSpPr/>
          <p:nvPr/>
        </p:nvSpPr>
        <p:spPr>
          <a:xfrm>
            <a:off x="4834344" y="1517468"/>
            <a:ext cx="470263" cy="404949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1D2B548-D256-A749-86B4-2B4521D5E968}"/>
              </a:ext>
            </a:extLst>
          </p:cNvPr>
          <p:cNvSpPr/>
          <p:nvPr/>
        </p:nvSpPr>
        <p:spPr>
          <a:xfrm>
            <a:off x="2704010" y="1465216"/>
            <a:ext cx="470263" cy="404949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DB130C7-B614-B341-842D-31FD2F7E1E74}"/>
              </a:ext>
            </a:extLst>
          </p:cNvPr>
          <p:cNvSpPr/>
          <p:nvPr/>
        </p:nvSpPr>
        <p:spPr>
          <a:xfrm>
            <a:off x="8161967" y="1504405"/>
            <a:ext cx="470263" cy="404949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238D873-2C4D-4445-9343-AB1E423EA3E9}"/>
              </a:ext>
            </a:extLst>
          </p:cNvPr>
          <p:cNvSpPr txBox="1"/>
          <p:nvPr/>
        </p:nvSpPr>
        <p:spPr>
          <a:xfrm>
            <a:off x="1985554" y="1163375"/>
            <a:ext cx="577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cool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0312BB-CDD0-CE41-BD80-D67BCF4808BF}"/>
              </a:ext>
            </a:extLst>
          </p:cNvPr>
          <p:cNvSpPr txBox="1"/>
          <p:nvPr/>
        </p:nvSpPr>
        <p:spPr>
          <a:xfrm>
            <a:off x="2629645" y="1135073"/>
            <a:ext cx="722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warm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6C07E11A-6C1C-344E-B0F6-2AEB5FBFDDFE}"/>
              </a:ext>
            </a:extLst>
          </p:cNvPr>
          <p:cNvSpPr/>
          <p:nvPr/>
        </p:nvSpPr>
        <p:spPr>
          <a:xfrm>
            <a:off x="1941797" y="3374238"/>
            <a:ext cx="470263" cy="404949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69A44F69-9DCF-D544-BAB4-06DD3B151853}"/>
              </a:ext>
            </a:extLst>
          </p:cNvPr>
          <p:cNvSpPr/>
          <p:nvPr/>
        </p:nvSpPr>
        <p:spPr>
          <a:xfrm>
            <a:off x="2690733" y="3337928"/>
            <a:ext cx="470263" cy="404949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A0362C5-4EE4-B147-B35E-E6CEBFD9C495}"/>
              </a:ext>
            </a:extLst>
          </p:cNvPr>
          <p:cNvSpPr/>
          <p:nvPr/>
        </p:nvSpPr>
        <p:spPr>
          <a:xfrm>
            <a:off x="1970548" y="5298520"/>
            <a:ext cx="470263" cy="404949"/>
          </a:xfrm>
          <a:prstGeom prst="roundRect">
            <a:avLst/>
          </a:prstGeom>
          <a:solidFill>
            <a:srgbClr val="004474"/>
          </a:solidFill>
          <a:ln>
            <a:solidFill>
              <a:srgbClr val="0044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EAD30F8-F198-FC4A-8F27-E49F29473A62}"/>
              </a:ext>
            </a:extLst>
          </p:cNvPr>
          <p:cNvSpPr/>
          <p:nvPr/>
        </p:nvSpPr>
        <p:spPr>
          <a:xfrm>
            <a:off x="2808430" y="5317978"/>
            <a:ext cx="470263" cy="404949"/>
          </a:xfrm>
          <a:prstGeom prst="roundRect">
            <a:avLst/>
          </a:prstGeom>
          <a:solidFill>
            <a:srgbClr val="2E0EFF"/>
          </a:solidFill>
          <a:ln>
            <a:solidFill>
              <a:srgbClr val="0044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D801ED-2D38-6A44-A9DA-36358EBF6C51}"/>
              </a:ext>
            </a:extLst>
          </p:cNvPr>
          <p:cNvSpPr txBox="1"/>
          <p:nvPr/>
        </p:nvSpPr>
        <p:spPr>
          <a:xfrm>
            <a:off x="1896201" y="2907272"/>
            <a:ext cx="577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highlight>
                  <a:srgbClr val="808080"/>
                </a:highlight>
              </a:rPr>
              <a:t>cool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C2754AF-EF17-FF48-9C36-CA99E75FF927}"/>
              </a:ext>
            </a:extLst>
          </p:cNvPr>
          <p:cNvSpPr txBox="1"/>
          <p:nvPr/>
        </p:nvSpPr>
        <p:spPr>
          <a:xfrm>
            <a:off x="2568571" y="2922266"/>
            <a:ext cx="722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warm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DD01324-82A7-C24B-9E0E-012AE1F238DB}"/>
              </a:ext>
            </a:extLst>
          </p:cNvPr>
          <p:cNvSpPr txBox="1"/>
          <p:nvPr/>
        </p:nvSpPr>
        <p:spPr>
          <a:xfrm>
            <a:off x="1933714" y="4856205"/>
            <a:ext cx="577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4474"/>
                </a:solidFill>
              </a:rPr>
              <a:t>cool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63A8F39-BAC9-FB4B-8C9F-53A27B6BF431}"/>
              </a:ext>
            </a:extLst>
          </p:cNvPr>
          <p:cNvSpPr txBox="1"/>
          <p:nvPr/>
        </p:nvSpPr>
        <p:spPr>
          <a:xfrm>
            <a:off x="2769359" y="4856205"/>
            <a:ext cx="722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E0EFF"/>
                </a:solidFill>
              </a:rPr>
              <a:t>warm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F3C6A83-A53F-A74F-BC67-A0B67CADB7FD}"/>
              </a:ext>
            </a:extLst>
          </p:cNvPr>
          <p:cNvCxnSpPr>
            <a:cxnSpLocks/>
          </p:cNvCxnSpPr>
          <p:nvPr/>
        </p:nvCxnSpPr>
        <p:spPr>
          <a:xfrm>
            <a:off x="3706171" y="327512"/>
            <a:ext cx="0" cy="607328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ED7F20D-ED8C-614D-A6BB-E18DA2BED0C6}"/>
              </a:ext>
            </a:extLst>
          </p:cNvPr>
          <p:cNvCxnSpPr>
            <a:cxnSpLocks/>
          </p:cNvCxnSpPr>
          <p:nvPr/>
        </p:nvCxnSpPr>
        <p:spPr>
          <a:xfrm>
            <a:off x="5656891" y="327512"/>
            <a:ext cx="0" cy="6073288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CB6F1EC-7578-1E46-B47C-A17A52A23DAC}"/>
              </a:ext>
            </a:extLst>
          </p:cNvPr>
          <p:cNvCxnSpPr>
            <a:cxnSpLocks/>
          </p:cNvCxnSpPr>
          <p:nvPr/>
        </p:nvCxnSpPr>
        <p:spPr>
          <a:xfrm>
            <a:off x="7390955" y="390820"/>
            <a:ext cx="0" cy="6073288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60A17FA-3B63-7E4A-9C2B-41AAF40B926D}"/>
              </a:ext>
            </a:extLst>
          </p:cNvPr>
          <p:cNvCxnSpPr>
            <a:cxnSpLocks/>
          </p:cNvCxnSpPr>
          <p:nvPr/>
        </p:nvCxnSpPr>
        <p:spPr>
          <a:xfrm>
            <a:off x="8937609" y="386525"/>
            <a:ext cx="0" cy="6073288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0E043DB6-A57C-894A-9A95-95D8822CF803}"/>
              </a:ext>
            </a:extLst>
          </p:cNvPr>
          <p:cNvSpPr/>
          <p:nvPr/>
        </p:nvSpPr>
        <p:spPr>
          <a:xfrm>
            <a:off x="4027506" y="5274135"/>
            <a:ext cx="470263" cy="404949"/>
          </a:xfrm>
          <a:prstGeom prst="roundRect">
            <a:avLst/>
          </a:prstGeom>
          <a:solidFill>
            <a:srgbClr val="004474"/>
          </a:solidFill>
          <a:ln>
            <a:solidFill>
              <a:srgbClr val="0044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BD3A92E9-4998-224F-AE24-6DF9204071F6}"/>
              </a:ext>
            </a:extLst>
          </p:cNvPr>
          <p:cNvSpPr/>
          <p:nvPr/>
        </p:nvSpPr>
        <p:spPr>
          <a:xfrm>
            <a:off x="4849846" y="5274135"/>
            <a:ext cx="470263" cy="404949"/>
          </a:xfrm>
          <a:prstGeom prst="roundRect">
            <a:avLst/>
          </a:prstGeom>
          <a:solidFill>
            <a:srgbClr val="2E0EFF"/>
          </a:solidFill>
          <a:ln>
            <a:solidFill>
              <a:srgbClr val="0044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DD453439-7AF0-7941-8035-22ADC9EBAF86}"/>
              </a:ext>
            </a:extLst>
          </p:cNvPr>
          <p:cNvSpPr/>
          <p:nvPr/>
        </p:nvSpPr>
        <p:spPr>
          <a:xfrm>
            <a:off x="6720255" y="5287498"/>
            <a:ext cx="470263" cy="404949"/>
          </a:xfrm>
          <a:prstGeom prst="roundRect">
            <a:avLst/>
          </a:prstGeom>
          <a:solidFill>
            <a:srgbClr val="2E0EFF"/>
          </a:solidFill>
          <a:ln>
            <a:solidFill>
              <a:srgbClr val="0044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7D12BC6-2AAF-7D4D-924E-CE4A5B088186}"/>
              </a:ext>
            </a:extLst>
          </p:cNvPr>
          <p:cNvSpPr/>
          <p:nvPr/>
        </p:nvSpPr>
        <p:spPr>
          <a:xfrm>
            <a:off x="6720255" y="5848002"/>
            <a:ext cx="470263" cy="404949"/>
          </a:xfrm>
          <a:prstGeom prst="roundRect">
            <a:avLst/>
          </a:prstGeom>
          <a:solidFill>
            <a:srgbClr val="2E0EFF"/>
          </a:solidFill>
          <a:ln>
            <a:solidFill>
              <a:srgbClr val="0044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07BD2EB-749F-4C4C-86CE-C62B16FCC53B}"/>
              </a:ext>
            </a:extLst>
          </p:cNvPr>
          <p:cNvSpPr/>
          <p:nvPr/>
        </p:nvSpPr>
        <p:spPr>
          <a:xfrm>
            <a:off x="9915185" y="5301365"/>
            <a:ext cx="470263" cy="404949"/>
          </a:xfrm>
          <a:prstGeom prst="roundRect">
            <a:avLst/>
          </a:prstGeom>
          <a:solidFill>
            <a:srgbClr val="2E0EFF"/>
          </a:solidFill>
          <a:ln>
            <a:solidFill>
              <a:srgbClr val="0044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B63FC0C9-54CD-8E4B-A72B-C3DE20AC8C1E}"/>
              </a:ext>
            </a:extLst>
          </p:cNvPr>
          <p:cNvSpPr/>
          <p:nvPr/>
        </p:nvSpPr>
        <p:spPr>
          <a:xfrm>
            <a:off x="8185677" y="5301366"/>
            <a:ext cx="470263" cy="404949"/>
          </a:xfrm>
          <a:prstGeom prst="roundRect">
            <a:avLst/>
          </a:prstGeom>
          <a:solidFill>
            <a:srgbClr val="2E0EFF"/>
          </a:solidFill>
          <a:ln>
            <a:solidFill>
              <a:srgbClr val="0044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387CCB51-04F1-504D-A72F-82BCD32A1885}"/>
              </a:ext>
            </a:extLst>
          </p:cNvPr>
          <p:cNvSpPr/>
          <p:nvPr/>
        </p:nvSpPr>
        <p:spPr>
          <a:xfrm>
            <a:off x="2645121" y="3916378"/>
            <a:ext cx="470263" cy="404949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D9E9554D-D577-0D41-BFAB-2C522519A2DE}"/>
              </a:ext>
            </a:extLst>
          </p:cNvPr>
          <p:cNvSpPr/>
          <p:nvPr/>
        </p:nvSpPr>
        <p:spPr>
          <a:xfrm>
            <a:off x="4858003" y="3330611"/>
            <a:ext cx="470263" cy="404949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9E4C9E07-7DE7-2545-99D8-50DA9EB0C7AB}"/>
              </a:ext>
            </a:extLst>
          </p:cNvPr>
          <p:cNvSpPr/>
          <p:nvPr/>
        </p:nvSpPr>
        <p:spPr>
          <a:xfrm>
            <a:off x="9915185" y="3271648"/>
            <a:ext cx="470263" cy="404949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3FDC2C12-77F5-3042-92F9-BBF5EDCCFF34}"/>
              </a:ext>
            </a:extLst>
          </p:cNvPr>
          <p:cNvSpPr/>
          <p:nvPr/>
        </p:nvSpPr>
        <p:spPr>
          <a:xfrm>
            <a:off x="9153166" y="4064128"/>
            <a:ext cx="470263" cy="404949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8ACBEE76-EA08-AC47-968F-4445DED91CA8}"/>
              </a:ext>
            </a:extLst>
          </p:cNvPr>
          <p:cNvSpPr/>
          <p:nvPr/>
        </p:nvSpPr>
        <p:spPr>
          <a:xfrm>
            <a:off x="8185678" y="3963617"/>
            <a:ext cx="470263" cy="404949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89589F10-473F-BE47-8332-23E93885F363}"/>
              </a:ext>
            </a:extLst>
          </p:cNvPr>
          <p:cNvSpPr/>
          <p:nvPr/>
        </p:nvSpPr>
        <p:spPr>
          <a:xfrm>
            <a:off x="8185678" y="3319153"/>
            <a:ext cx="470263" cy="404949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0D813474-EBD7-EE45-8A79-0DF9A8659CE5}"/>
              </a:ext>
            </a:extLst>
          </p:cNvPr>
          <p:cNvSpPr/>
          <p:nvPr/>
        </p:nvSpPr>
        <p:spPr>
          <a:xfrm>
            <a:off x="6644731" y="3306838"/>
            <a:ext cx="470263" cy="404949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E5F7617-94CD-3C41-98DD-A6A8451981E1}"/>
              </a:ext>
            </a:extLst>
          </p:cNvPr>
          <p:cNvCxnSpPr/>
          <p:nvPr/>
        </p:nvCxnSpPr>
        <p:spPr>
          <a:xfrm>
            <a:off x="2562635" y="1135073"/>
            <a:ext cx="0" cy="53247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5C200D8-66B7-944E-97E3-E3CBB0C95FEA}"/>
              </a:ext>
            </a:extLst>
          </p:cNvPr>
          <p:cNvCxnSpPr/>
          <p:nvPr/>
        </p:nvCxnSpPr>
        <p:spPr>
          <a:xfrm>
            <a:off x="4591594" y="1156706"/>
            <a:ext cx="0" cy="53247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B49EC97-46EC-AB4D-A5B0-D71BBFBC662A}"/>
              </a:ext>
            </a:extLst>
          </p:cNvPr>
          <p:cNvCxnSpPr/>
          <p:nvPr/>
        </p:nvCxnSpPr>
        <p:spPr>
          <a:xfrm>
            <a:off x="6418355" y="1165553"/>
            <a:ext cx="0" cy="53247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4621BE4-2AFA-BD46-950A-461383B868B2}"/>
              </a:ext>
            </a:extLst>
          </p:cNvPr>
          <p:cNvCxnSpPr/>
          <p:nvPr/>
        </p:nvCxnSpPr>
        <p:spPr>
          <a:xfrm>
            <a:off x="8018555" y="1156706"/>
            <a:ext cx="0" cy="53247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9B62F0CA-1B55-DA4D-BD4D-93ECF109AEE3}"/>
              </a:ext>
            </a:extLst>
          </p:cNvPr>
          <p:cNvCxnSpPr/>
          <p:nvPr/>
        </p:nvCxnSpPr>
        <p:spPr>
          <a:xfrm>
            <a:off x="9737764" y="1165553"/>
            <a:ext cx="0" cy="53247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7FA7F9C3-21AC-524F-9E27-F167B779CC81}"/>
              </a:ext>
            </a:extLst>
          </p:cNvPr>
          <p:cNvSpPr/>
          <p:nvPr/>
        </p:nvSpPr>
        <p:spPr>
          <a:xfrm>
            <a:off x="1546860" y="328423"/>
            <a:ext cx="9098280" cy="4234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C64800C-B27E-084F-B850-7FE3E135E7E2}"/>
              </a:ext>
            </a:extLst>
          </p:cNvPr>
          <p:cNvSpPr/>
          <p:nvPr/>
        </p:nvSpPr>
        <p:spPr>
          <a:xfrm>
            <a:off x="1546860" y="6348799"/>
            <a:ext cx="9098280" cy="4234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D4329EC4-1BAD-9346-8E1A-B89504C9E3FE}"/>
              </a:ext>
            </a:extLst>
          </p:cNvPr>
          <p:cNvSpPr/>
          <p:nvPr/>
        </p:nvSpPr>
        <p:spPr>
          <a:xfrm>
            <a:off x="6183223" y="2103566"/>
            <a:ext cx="470263" cy="404949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A8974577-FBD9-A64E-88A8-27413AC11841}"/>
              </a:ext>
            </a:extLst>
          </p:cNvPr>
          <p:cNvSpPr/>
          <p:nvPr/>
        </p:nvSpPr>
        <p:spPr>
          <a:xfrm>
            <a:off x="6182902" y="3977987"/>
            <a:ext cx="470263" cy="404949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7118A23D-085B-1E42-A1DD-661F4207EB56}"/>
              </a:ext>
            </a:extLst>
          </p:cNvPr>
          <p:cNvSpPr/>
          <p:nvPr/>
        </p:nvSpPr>
        <p:spPr>
          <a:xfrm>
            <a:off x="4369881" y="3963616"/>
            <a:ext cx="470263" cy="404949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8C3AFF9-BE79-0C44-8E5B-213E0B8AFE27}"/>
              </a:ext>
            </a:extLst>
          </p:cNvPr>
          <p:cNvSpPr txBox="1"/>
          <p:nvPr/>
        </p:nvSpPr>
        <p:spPr>
          <a:xfrm>
            <a:off x="320040" y="457200"/>
            <a:ext cx="11151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most</a:t>
            </a:r>
          </a:p>
          <a:p>
            <a:r>
              <a:rPr lang="en-US" dirty="0"/>
              <a:t>expensive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2789C99-E8A4-AF4D-A302-E9F381873828}"/>
              </a:ext>
            </a:extLst>
          </p:cNvPr>
          <p:cNvSpPr txBox="1"/>
          <p:nvPr/>
        </p:nvSpPr>
        <p:spPr>
          <a:xfrm>
            <a:off x="10868550" y="427750"/>
            <a:ext cx="11151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least </a:t>
            </a:r>
          </a:p>
          <a:p>
            <a:r>
              <a:rPr lang="en-US" dirty="0"/>
              <a:t>expensive</a:t>
            </a:r>
          </a:p>
        </p:txBody>
      </p:sp>
      <p:sp>
        <p:nvSpPr>
          <p:cNvPr id="61" name="Right Bracket 60">
            <a:extLst>
              <a:ext uri="{FF2B5EF4-FFF2-40B4-BE49-F238E27FC236}">
                <a16:creationId xmlns:a16="http://schemas.microsoft.com/office/drawing/2014/main" id="{A199297E-82BB-9841-B4B7-1BA7670A5359}"/>
              </a:ext>
            </a:extLst>
          </p:cNvPr>
          <p:cNvSpPr/>
          <p:nvPr/>
        </p:nvSpPr>
        <p:spPr>
          <a:xfrm rot="10800000">
            <a:off x="4719482" y="5143754"/>
            <a:ext cx="6055229" cy="620195"/>
          </a:xfrm>
          <a:prstGeom prst="rightBracket">
            <a:avLst/>
          </a:prstGeom>
          <a:ln w="158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ight Bracket 61">
            <a:extLst>
              <a:ext uri="{FF2B5EF4-FFF2-40B4-BE49-F238E27FC236}">
                <a16:creationId xmlns:a16="http://schemas.microsoft.com/office/drawing/2014/main" id="{D2145BD3-0A86-344A-AC1A-A05BEDC3B643}"/>
              </a:ext>
            </a:extLst>
          </p:cNvPr>
          <p:cNvSpPr/>
          <p:nvPr/>
        </p:nvSpPr>
        <p:spPr>
          <a:xfrm rot="10800000">
            <a:off x="2623856" y="3207727"/>
            <a:ext cx="8024069" cy="620195"/>
          </a:xfrm>
          <a:prstGeom prst="rightBracket">
            <a:avLst/>
          </a:prstGeom>
          <a:ln w="158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B6367B8-8AE6-2F49-91A2-1CC44119CB38}"/>
              </a:ext>
            </a:extLst>
          </p:cNvPr>
          <p:cNvSpPr txBox="1"/>
          <p:nvPr/>
        </p:nvSpPr>
        <p:spPr>
          <a:xfrm>
            <a:off x="10850880" y="3200400"/>
            <a:ext cx="1380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yellow ochre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4ED109C-13B2-C142-80D1-C10E9FCBC638}"/>
              </a:ext>
            </a:extLst>
          </p:cNvPr>
          <p:cNvSpPr txBox="1"/>
          <p:nvPr/>
        </p:nvSpPr>
        <p:spPr>
          <a:xfrm>
            <a:off x="10813174" y="5225537"/>
            <a:ext cx="1287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E0EFF"/>
                </a:solidFill>
              </a:rPr>
              <a:t>ultramarine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D426294-2095-E644-B0DC-77DBDE5A97BF}"/>
              </a:ext>
            </a:extLst>
          </p:cNvPr>
          <p:cNvSpPr txBox="1"/>
          <p:nvPr/>
        </p:nvSpPr>
        <p:spPr>
          <a:xfrm>
            <a:off x="6635890" y="2266134"/>
            <a:ext cx="813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neuter</a:t>
            </a:r>
          </a:p>
        </p:txBody>
      </p:sp>
    </p:spTree>
    <p:extLst>
      <p:ext uri="{BB962C8B-B14F-4D97-AF65-F5344CB8AC3E}">
        <p14:creationId xmlns:p14="http://schemas.microsoft.com/office/powerpoint/2010/main" val="1647355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62" grpId="0" animBg="1"/>
      <p:bldP spid="63" grpId="0"/>
      <p:bldP spid="6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E87EC7E9-70C0-A64D-9324-47D5BE63E7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628205">
            <a:off x="1119489" y="3748317"/>
            <a:ext cx="3835400" cy="2692400"/>
          </a:xfrm>
          <a:prstGeom prst="rect">
            <a:avLst/>
          </a:prstGeom>
        </p:spPr>
      </p:pic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43995587-6D73-D047-8124-A3A9583D01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2889" y="0"/>
            <a:ext cx="4419600" cy="2882900"/>
          </a:xfrm>
          <a:prstGeom prst="rect">
            <a:avLst/>
          </a:prstGeom>
        </p:spPr>
      </p:pic>
      <p:pic>
        <p:nvPicPr>
          <p:cNvPr id="7" name="Picture 6" descr="A picture containing bubble chart&#10;&#10;Description automatically generated">
            <a:extLst>
              <a:ext uri="{FF2B5EF4-FFF2-40B4-BE49-F238E27FC236}">
                <a16:creationId xmlns:a16="http://schemas.microsoft.com/office/drawing/2014/main" id="{CCB48D6C-B20E-C846-B48D-174CB627D8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71957">
            <a:off x="6122115" y="2855264"/>
            <a:ext cx="2440746" cy="407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3157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42922-9D88-2743-84AC-74EB2EF49613}"/>
              </a:ext>
            </a:extLst>
          </p:cNvPr>
          <p:cNvSpPr txBox="1"/>
          <p:nvPr/>
        </p:nvSpPr>
        <p:spPr>
          <a:xfrm>
            <a:off x="1478280" y="1645920"/>
            <a:ext cx="167866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Essential colors: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7F68537-6A13-444E-B8A6-9EBF3A7508E2}"/>
              </a:ext>
            </a:extLst>
          </p:cNvPr>
          <p:cNvSpPr/>
          <p:nvPr/>
        </p:nvSpPr>
        <p:spPr>
          <a:xfrm>
            <a:off x="7630886" y="1120859"/>
            <a:ext cx="470263" cy="404949"/>
          </a:xfrm>
          <a:prstGeom prst="roundRect">
            <a:avLst/>
          </a:prstGeom>
          <a:solidFill>
            <a:srgbClr val="D012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2351E7C-73F7-DE49-ADCF-D31FB97A1C5C}"/>
              </a:ext>
            </a:extLst>
          </p:cNvPr>
          <p:cNvSpPr/>
          <p:nvPr/>
        </p:nvSpPr>
        <p:spPr>
          <a:xfrm>
            <a:off x="8297090" y="1120859"/>
            <a:ext cx="470263" cy="404949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D61FC01-EBC2-5546-90C5-E6D531465778}"/>
              </a:ext>
            </a:extLst>
          </p:cNvPr>
          <p:cNvSpPr/>
          <p:nvPr/>
        </p:nvSpPr>
        <p:spPr>
          <a:xfrm>
            <a:off x="7641695" y="3029078"/>
            <a:ext cx="470263" cy="404949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46B7420-1CD5-4849-A1E5-4777309FF9FE}"/>
              </a:ext>
            </a:extLst>
          </p:cNvPr>
          <p:cNvSpPr/>
          <p:nvPr/>
        </p:nvSpPr>
        <p:spPr>
          <a:xfrm>
            <a:off x="8297090" y="3029455"/>
            <a:ext cx="470263" cy="404949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FC6E8B8-58D9-AD4B-BFA2-D8E65E69631B}"/>
              </a:ext>
            </a:extLst>
          </p:cNvPr>
          <p:cNvSpPr/>
          <p:nvPr/>
        </p:nvSpPr>
        <p:spPr>
          <a:xfrm>
            <a:off x="7630885" y="4937297"/>
            <a:ext cx="470263" cy="404949"/>
          </a:xfrm>
          <a:prstGeom prst="roundRect">
            <a:avLst/>
          </a:prstGeom>
          <a:solidFill>
            <a:srgbClr val="004474"/>
          </a:solidFill>
          <a:ln>
            <a:solidFill>
              <a:srgbClr val="0044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6958FDC-518B-A344-9200-953ACB7DA649}"/>
              </a:ext>
            </a:extLst>
          </p:cNvPr>
          <p:cNvSpPr/>
          <p:nvPr/>
        </p:nvSpPr>
        <p:spPr>
          <a:xfrm>
            <a:off x="8297090" y="4940783"/>
            <a:ext cx="470263" cy="404949"/>
          </a:xfrm>
          <a:prstGeom prst="roundRect">
            <a:avLst/>
          </a:prstGeom>
          <a:solidFill>
            <a:srgbClr val="2E0EFF"/>
          </a:solidFill>
          <a:ln>
            <a:solidFill>
              <a:srgbClr val="0044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CC3014-F41B-EE48-B697-7749C3DEA6E3}"/>
              </a:ext>
            </a:extLst>
          </p:cNvPr>
          <p:cNvSpPr txBox="1"/>
          <p:nvPr/>
        </p:nvSpPr>
        <p:spPr>
          <a:xfrm>
            <a:off x="7595455" y="2577909"/>
            <a:ext cx="577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highlight>
                  <a:srgbClr val="808080"/>
                </a:highlight>
              </a:rPr>
              <a:t>cool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F4721C-FDBE-C340-BF4F-3166D0ED85C9}"/>
              </a:ext>
            </a:extLst>
          </p:cNvPr>
          <p:cNvSpPr txBox="1"/>
          <p:nvPr/>
        </p:nvSpPr>
        <p:spPr>
          <a:xfrm>
            <a:off x="8161651" y="2577909"/>
            <a:ext cx="722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warm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E5F4307-6D37-9F41-8AC4-6112AC37E3F8}"/>
              </a:ext>
            </a:extLst>
          </p:cNvPr>
          <p:cNvSpPr txBox="1"/>
          <p:nvPr/>
        </p:nvSpPr>
        <p:spPr>
          <a:xfrm>
            <a:off x="7524067" y="4450511"/>
            <a:ext cx="577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4474"/>
                </a:solidFill>
              </a:rPr>
              <a:t>cool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312E49F-59C6-B544-A020-CA98DF2D0140}"/>
              </a:ext>
            </a:extLst>
          </p:cNvPr>
          <p:cNvSpPr txBox="1"/>
          <p:nvPr/>
        </p:nvSpPr>
        <p:spPr>
          <a:xfrm>
            <a:off x="8164282" y="4450511"/>
            <a:ext cx="722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E0EFF"/>
                </a:solidFill>
              </a:rPr>
              <a:t>warm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6C80BA-3FCC-454A-AE95-80EEF78C6E5E}"/>
              </a:ext>
            </a:extLst>
          </p:cNvPr>
          <p:cNvSpPr txBox="1"/>
          <p:nvPr/>
        </p:nvSpPr>
        <p:spPr>
          <a:xfrm>
            <a:off x="7534877" y="715036"/>
            <a:ext cx="577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D01269"/>
                </a:solidFill>
              </a:rPr>
              <a:t>cool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93B6D84-6084-AC40-934C-CCDECD53228D}"/>
              </a:ext>
            </a:extLst>
          </p:cNvPr>
          <p:cNvSpPr txBox="1"/>
          <p:nvPr/>
        </p:nvSpPr>
        <p:spPr>
          <a:xfrm>
            <a:off x="8171064" y="705307"/>
            <a:ext cx="722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warm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CCE8D2-307E-AF45-97AC-AF862EEF4F7F}"/>
              </a:ext>
            </a:extLst>
          </p:cNvPr>
          <p:cNvSpPr txBox="1"/>
          <p:nvPr/>
        </p:nvSpPr>
        <p:spPr>
          <a:xfrm>
            <a:off x="9342120" y="4937297"/>
            <a:ext cx="1287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E0EFF"/>
                </a:solidFill>
              </a:rPr>
              <a:t>ultramarine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F65057F-2BEB-0645-8FD0-471CE9ADE6BA}"/>
              </a:ext>
            </a:extLst>
          </p:cNvPr>
          <p:cNvSpPr txBox="1"/>
          <p:nvPr/>
        </p:nvSpPr>
        <p:spPr>
          <a:xfrm>
            <a:off x="5888296" y="4972914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4474"/>
                </a:solidFill>
              </a:rPr>
              <a:t>Prussian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22927F2-492B-904A-B529-A1E7F83E93FD}"/>
              </a:ext>
            </a:extLst>
          </p:cNvPr>
          <p:cNvSpPr txBox="1"/>
          <p:nvPr/>
        </p:nvSpPr>
        <p:spPr>
          <a:xfrm>
            <a:off x="9249531" y="2844412"/>
            <a:ext cx="1380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yellow ochre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CAEBA7-9E4F-074F-A068-DF33EEB7C069}"/>
              </a:ext>
            </a:extLst>
          </p:cNvPr>
          <p:cNvSpPr txBox="1"/>
          <p:nvPr/>
        </p:nvSpPr>
        <p:spPr>
          <a:xfrm>
            <a:off x="5440680" y="3093720"/>
            <a:ext cx="180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highlight>
                  <a:srgbClr val="808080"/>
                </a:highlight>
              </a:rPr>
              <a:t>lemon / Bismuth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8AE87C4-053E-0049-9766-B2C48BCC11C3}"/>
              </a:ext>
            </a:extLst>
          </p:cNvPr>
          <p:cNvSpPr txBox="1"/>
          <p:nvPr/>
        </p:nvSpPr>
        <p:spPr>
          <a:xfrm>
            <a:off x="9342120" y="1084368"/>
            <a:ext cx="1068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vermilion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DC3E488-B0FC-7E48-8665-3DB32AA92195}"/>
              </a:ext>
            </a:extLst>
          </p:cNvPr>
          <p:cNvSpPr txBox="1"/>
          <p:nvPr/>
        </p:nvSpPr>
        <p:spPr>
          <a:xfrm>
            <a:off x="5888296" y="1214526"/>
            <a:ext cx="105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cadmium</a:t>
            </a:r>
          </a:p>
        </p:txBody>
      </p:sp>
      <p:sp>
        <p:nvSpPr>
          <p:cNvPr id="27" name="Up Arrow 26">
            <a:extLst>
              <a:ext uri="{FF2B5EF4-FFF2-40B4-BE49-F238E27FC236}">
                <a16:creationId xmlns:a16="http://schemas.microsoft.com/office/drawing/2014/main" id="{5FB3702B-5152-ED40-BC23-15F171D04D23}"/>
              </a:ext>
            </a:extLst>
          </p:cNvPr>
          <p:cNvSpPr/>
          <p:nvPr/>
        </p:nvSpPr>
        <p:spPr>
          <a:xfrm>
            <a:off x="8406196" y="5583706"/>
            <a:ext cx="361157" cy="42672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F96D446-BC6D-F546-BA42-00424F439FBC}"/>
              </a:ext>
            </a:extLst>
          </p:cNvPr>
          <p:cNvSpPr txBox="1"/>
          <p:nvPr/>
        </p:nvSpPr>
        <p:spPr>
          <a:xfrm>
            <a:off x="8343166" y="5968027"/>
            <a:ext cx="848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E0EFF"/>
                </a:solidFill>
              </a:rPr>
              <a:t>budget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91468140-9729-C447-BBDA-288FEC2891D1}"/>
              </a:ext>
            </a:extLst>
          </p:cNvPr>
          <p:cNvSpPr/>
          <p:nvPr/>
        </p:nvSpPr>
        <p:spPr>
          <a:xfrm>
            <a:off x="1478280" y="3011269"/>
            <a:ext cx="470263" cy="404949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0DDF218A-FB6F-1B4D-80AC-FC1EE8B7D30F}"/>
              </a:ext>
            </a:extLst>
          </p:cNvPr>
          <p:cNvSpPr/>
          <p:nvPr/>
        </p:nvSpPr>
        <p:spPr>
          <a:xfrm>
            <a:off x="2608271" y="3011269"/>
            <a:ext cx="470263" cy="404949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62590FA1-A4C7-9E45-A287-C31A082DC644}"/>
              </a:ext>
            </a:extLst>
          </p:cNvPr>
          <p:cNvSpPr/>
          <p:nvPr/>
        </p:nvSpPr>
        <p:spPr>
          <a:xfrm>
            <a:off x="1478280" y="4567965"/>
            <a:ext cx="470263" cy="404949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9EE20952-B945-054E-8867-B551F0300EA3}"/>
              </a:ext>
            </a:extLst>
          </p:cNvPr>
          <p:cNvSpPr/>
          <p:nvPr/>
        </p:nvSpPr>
        <p:spPr>
          <a:xfrm>
            <a:off x="2610765" y="4567965"/>
            <a:ext cx="470263" cy="404949"/>
          </a:xfrm>
          <a:prstGeom prst="roundRect">
            <a:avLst/>
          </a:prstGeom>
          <a:solidFill>
            <a:srgbClr val="9D3914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D706373-0C25-6F41-93C8-8B6FC1995030}"/>
              </a:ext>
            </a:extLst>
          </p:cNvPr>
          <p:cNvSpPr txBox="1"/>
          <p:nvPr/>
        </p:nvSpPr>
        <p:spPr>
          <a:xfrm>
            <a:off x="298681" y="2908386"/>
            <a:ext cx="9801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titanium</a:t>
            </a:r>
          </a:p>
          <a:p>
            <a:r>
              <a:rPr lang="en-US" dirty="0"/>
              <a:t>white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33C77B5-22FF-1249-8B5A-C73EF81BAE4E}"/>
              </a:ext>
            </a:extLst>
          </p:cNvPr>
          <p:cNvSpPr txBox="1"/>
          <p:nvPr/>
        </p:nvSpPr>
        <p:spPr>
          <a:xfrm>
            <a:off x="3346798" y="3013501"/>
            <a:ext cx="1187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ivory black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4BC6190-B9D8-474F-8950-F74AEEBA7E83}"/>
              </a:ext>
            </a:extLst>
          </p:cNvPr>
          <p:cNvSpPr txBox="1"/>
          <p:nvPr/>
        </p:nvSpPr>
        <p:spPr>
          <a:xfrm>
            <a:off x="170362" y="4585773"/>
            <a:ext cx="1199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raw sienna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543F3BE-2372-D54E-A2E6-7140FFD571F8}"/>
              </a:ext>
            </a:extLst>
          </p:cNvPr>
          <p:cNvSpPr txBox="1"/>
          <p:nvPr/>
        </p:nvSpPr>
        <p:spPr>
          <a:xfrm>
            <a:off x="3276970" y="4603582"/>
            <a:ext cx="1370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burnt amber</a:t>
            </a:r>
          </a:p>
        </p:txBody>
      </p:sp>
    </p:spTree>
    <p:extLst>
      <p:ext uri="{BB962C8B-B14F-4D97-AF65-F5344CB8AC3E}">
        <p14:creationId xmlns:p14="http://schemas.microsoft.com/office/powerpoint/2010/main" val="3929076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471FCFA0-4287-FB4F-A3A7-71DB04640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8300" y="296862"/>
            <a:ext cx="3835400" cy="2692400"/>
          </a:xfrm>
          <a:prstGeom prst="rect">
            <a:avLst/>
          </a:prstGeom>
        </p:spPr>
      </p:pic>
      <p:pic>
        <p:nvPicPr>
          <p:cNvPr id="5" name="Picture 4" descr="Shape, rectangle&#10;&#10;Description automatically generated">
            <a:extLst>
              <a:ext uri="{FF2B5EF4-FFF2-40B4-BE49-F238E27FC236}">
                <a16:creationId xmlns:a16="http://schemas.microsoft.com/office/drawing/2014/main" id="{346FA20E-3E04-2846-9074-17BF13C452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4800" y="4814888"/>
            <a:ext cx="1422400" cy="1422400"/>
          </a:xfrm>
          <a:prstGeom prst="rect">
            <a:avLst/>
          </a:prstGeom>
        </p:spPr>
      </p:pic>
      <p:sp>
        <p:nvSpPr>
          <p:cNvPr id="6" name="Down Arrow 5">
            <a:extLst>
              <a:ext uri="{FF2B5EF4-FFF2-40B4-BE49-F238E27FC236}">
                <a16:creationId xmlns:a16="http://schemas.microsoft.com/office/drawing/2014/main" id="{76F8E1A7-1436-234D-B264-071197FE70F1}"/>
              </a:ext>
            </a:extLst>
          </p:cNvPr>
          <p:cNvSpPr/>
          <p:nvPr/>
        </p:nvSpPr>
        <p:spPr>
          <a:xfrm>
            <a:off x="5757863" y="3286125"/>
            <a:ext cx="671512" cy="95726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4C29BB-EBF0-FA45-BA1B-CE5992988532}"/>
              </a:ext>
            </a:extLst>
          </p:cNvPr>
          <p:cNvSpPr txBox="1"/>
          <p:nvPr/>
        </p:nvSpPr>
        <p:spPr>
          <a:xfrm>
            <a:off x="7315200" y="5029200"/>
            <a:ext cx="2520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Primary/permanent Blue</a:t>
            </a:r>
          </a:p>
        </p:txBody>
      </p:sp>
    </p:spTree>
    <p:extLst>
      <p:ext uri="{BB962C8B-B14F-4D97-AF65-F5344CB8AC3E}">
        <p14:creationId xmlns:p14="http://schemas.microsoft.com/office/powerpoint/2010/main" val="3751956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211C751F-5347-8F45-A0D8-01EB494D2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504" y="0"/>
            <a:ext cx="9754991" cy="6858000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EB9EA3EB-9C80-FB42-8FFA-144A4A34AA2A}"/>
              </a:ext>
            </a:extLst>
          </p:cNvPr>
          <p:cNvSpPr/>
          <p:nvPr/>
        </p:nvSpPr>
        <p:spPr>
          <a:xfrm>
            <a:off x="5311139" y="2453640"/>
            <a:ext cx="1569720" cy="371856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024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46CAA258-D8CF-9549-A259-B6B89D07CC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9038" y="787400"/>
            <a:ext cx="4419600" cy="2927350"/>
          </a:xfrm>
          <a:prstGeom prst="rect">
            <a:avLst/>
          </a:prstGeom>
        </p:spPr>
      </p:pic>
      <p:pic>
        <p:nvPicPr>
          <p:cNvPr id="5" name="Picture 4" descr="Shape&#10;&#10;Description automatically generated">
            <a:extLst>
              <a:ext uri="{FF2B5EF4-FFF2-40B4-BE49-F238E27FC236}">
                <a16:creationId xmlns:a16="http://schemas.microsoft.com/office/drawing/2014/main" id="{85A8E0CE-5CA3-9341-A15D-F0F32D8226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3848" y="3686174"/>
            <a:ext cx="3622826" cy="2543176"/>
          </a:xfrm>
          <a:prstGeom prst="rect">
            <a:avLst/>
          </a:prstGeom>
        </p:spPr>
      </p:pic>
      <p:sp>
        <p:nvSpPr>
          <p:cNvPr id="6" name="Double Bracket 5">
            <a:extLst>
              <a:ext uri="{FF2B5EF4-FFF2-40B4-BE49-F238E27FC236}">
                <a16:creationId xmlns:a16="http://schemas.microsoft.com/office/drawing/2014/main" id="{3733E114-F488-754E-AA0C-6FEDB43E8EF8}"/>
              </a:ext>
            </a:extLst>
          </p:cNvPr>
          <p:cNvSpPr/>
          <p:nvPr/>
        </p:nvSpPr>
        <p:spPr>
          <a:xfrm>
            <a:off x="3457575" y="2371725"/>
            <a:ext cx="4691063" cy="2514600"/>
          </a:xfrm>
          <a:prstGeom prst="bracketPair">
            <a:avLst/>
          </a:prstGeom>
          <a:noFill/>
          <a:ln w="349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text, green&#10;&#10;Description automatically generated">
            <a:extLst>
              <a:ext uri="{FF2B5EF4-FFF2-40B4-BE49-F238E27FC236}">
                <a16:creationId xmlns:a16="http://schemas.microsoft.com/office/drawing/2014/main" id="{0D560E77-7017-9E42-A72E-B59F900BD8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0101" y="2131712"/>
            <a:ext cx="1752600" cy="2273300"/>
          </a:xfrm>
          <a:prstGeom prst="rect">
            <a:avLst/>
          </a:prstGeom>
        </p:spPr>
      </p:pic>
      <p:pic>
        <p:nvPicPr>
          <p:cNvPr id="8" name="Picture 7" descr="A picture containing hat&#10;&#10;Description automatically generated">
            <a:extLst>
              <a:ext uri="{FF2B5EF4-FFF2-40B4-BE49-F238E27FC236}">
                <a16:creationId xmlns:a16="http://schemas.microsoft.com/office/drawing/2014/main" id="{1A60F9CE-F16E-DF47-95B5-55D1506994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2712" y="2798762"/>
            <a:ext cx="1803400" cy="2159000"/>
          </a:xfrm>
          <a:prstGeom prst="rect">
            <a:avLst/>
          </a:prstGeom>
        </p:spPr>
      </p:pic>
      <p:pic>
        <p:nvPicPr>
          <p:cNvPr id="10" name="Picture 9" descr="Shape, circle&#10;&#10;Description automatically generated">
            <a:extLst>
              <a:ext uri="{FF2B5EF4-FFF2-40B4-BE49-F238E27FC236}">
                <a16:creationId xmlns:a16="http://schemas.microsoft.com/office/drawing/2014/main" id="{A021E2C8-3E65-E443-9537-839084B978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92140" y="252197"/>
            <a:ext cx="1360628" cy="1348003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4ABF686-B547-1F4C-87FE-EA47112FB8B0}"/>
              </a:ext>
            </a:extLst>
          </p:cNvPr>
          <p:cNvCxnSpPr>
            <a:cxnSpLocks/>
          </p:cNvCxnSpPr>
          <p:nvPr/>
        </p:nvCxnSpPr>
        <p:spPr>
          <a:xfrm flipV="1">
            <a:off x="4930346" y="1322602"/>
            <a:ext cx="3489755" cy="3082410"/>
          </a:xfrm>
          <a:prstGeom prst="straightConnector1">
            <a:avLst/>
          </a:prstGeom>
          <a:ln w="254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Shape, circle&#10;&#10;Description automatically generated">
            <a:extLst>
              <a:ext uri="{FF2B5EF4-FFF2-40B4-BE49-F238E27FC236}">
                <a16:creationId xmlns:a16="http://schemas.microsoft.com/office/drawing/2014/main" id="{CE04E8FD-DC7A-BC48-B8AC-264EBF32C6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80601" y="5330214"/>
            <a:ext cx="1360628" cy="1275589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6B4AE5B-4D09-BD48-B9B9-4DACDB365157}"/>
              </a:ext>
            </a:extLst>
          </p:cNvPr>
          <p:cNvCxnSpPr/>
          <p:nvPr/>
        </p:nvCxnSpPr>
        <p:spPr>
          <a:xfrm>
            <a:off x="5057775" y="2863807"/>
            <a:ext cx="3362326" cy="2779756"/>
          </a:xfrm>
          <a:prstGeom prst="straightConnector1">
            <a:avLst/>
          </a:prstGeom>
          <a:ln w="317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6213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6827C3C-D52F-46CE-A441-3CD6A1A6A0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37" y="0"/>
            <a:ext cx="12192000" cy="6858000"/>
          </a:xfrm>
          <a:prstGeom prst="rect">
            <a:avLst/>
          </a:prstGeom>
          <a:solidFill>
            <a:schemeClr val="bg1">
              <a:lumMod val="8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52A8B51-0A89-497B-B882-6658E029A3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-up of a painting&#10;&#10;Description automatically generated with low confidence">
            <a:extLst>
              <a:ext uri="{FF2B5EF4-FFF2-40B4-BE49-F238E27FC236}">
                <a16:creationId xmlns:a16="http://schemas.microsoft.com/office/drawing/2014/main" id="{5F9B906F-3FF3-D54F-B66D-7A8B28A19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98064" y="1989458"/>
            <a:ext cx="3813354" cy="287908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B1CEFBF-6F09-4052-862B-E219DA157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26882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text, colorful&#10;&#10;Description automatically generated">
            <a:extLst>
              <a:ext uri="{FF2B5EF4-FFF2-40B4-BE49-F238E27FC236}">
                <a16:creationId xmlns:a16="http://schemas.microsoft.com/office/drawing/2014/main" id="{E802D3D0-6945-C845-8EDD-7AD37A240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7976" y="1534533"/>
            <a:ext cx="2880360" cy="3789947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CB5D417-2A71-445D-B4C7-9E814D633D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2847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vase with yellow flowers&#10;&#10;Description automatically generated with low confidence">
            <a:extLst>
              <a:ext uri="{FF2B5EF4-FFF2-40B4-BE49-F238E27FC236}">
                <a16:creationId xmlns:a16="http://schemas.microsoft.com/office/drawing/2014/main" id="{F948E62B-52E1-F247-9073-53CA116CF8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3941" y="1981582"/>
            <a:ext cx="2880360" cy="2894834"/>
          </a:xfrm>
          <a:prstGeom prst="rect">
            <a:avLst/>
          </a:prstGeom>
        </p:spPr>
      </p:pic>
      <p:sp>
        <p:nvSpPr>
          <p:cNvPr id="8" name="Right Bracket 7">
            <a:extLst>
              <a:ext uri="{FF2B5EF4-FFF2-40B4-BE49-F238E27FC236}">
                <a16:creationId xmlns:a16="http://schemas.microsoft.com/office/drawing/2014/main" id="{983F904C-88D2-E74D-B886-FDBE1F10294F}"/>
              </a:ext>
            </a:extLst>
          </p:cNvPr>
          <p:cNvSpPr/>
          <p:nvPr/>
        </p:nvSpPr>
        <p:spPr>
          <a:xfrm>
            <a:off x="3677141" y="2555630"/>
            <a:ext cx="321094" cy="873369"/>
          </a:xfrm>
          <a:prstGeom prst="rightBracket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D07BCD-3884-BE4D-9095-8ACAE14E7421}"/>
              </a:ext>
            </a:extLst>
          </p:cNvPr>
          <p:cNvSpPr txBox="1"/>
          <p:nvPr/>
        </p:nvSpPr>
        <p:spPr>
          <a:xfrm>
            <a:off x="3943270" y="2807648"/>
            <a:ext cx="722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warm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FEE711E-4C3B-8049-B197-DDDC19596B32}"/>
              </a:ext>
            </a:extLst>
          </p:cNvPr>
          <p:cNvCxnSpPr>
            <a:cxnSpLocks/>
          </p:cNvCxnSpPr>
          <p:nvPr/>
        </p:nvCxnSpPr>
        <p:spPr>
          <a:xfrm flipV="1">
            <a:off x="4518922" y="2715315"/>
            <a:ext cx="258108" cy="184666"/>
          </a:xfrm>
          <a:prstGeom prst="line">
            <a:avLst/>
          </a:prstGeom>
          <a:ln w="412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137241C-320B-0A43-9A07-994C5C247B45}"/>
              </a:ext>
            </a:extLst>
          </p:cNvPr>
          <p:cNvCxnSpPr/>
          <p:nvPr/>
        </p:nvCxnSpPr>
        <p:spPr>
          <a:xfrm>
            <a:off x="5662246" y="5052646"/>
            <a:ext cx="0" cy="59787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6A7856A-0B66-3348-8810-063CCEB37C2E}"/>
              </a:ext>
            </a:extLst>
          </p:cNvPr>
          <p:cNvSpPr txBox="1"/>
          <p:nvPr/>
        </p:nvSpPr>
        <p:spPr>
          <a:xfrm>
            <a:off x="5373705" y="5563196"/>
            <a:ext cx="577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cool</a:t>
            </a:r>
          </a:p>
        </p:txBody>
      </p:sp>
      <p:sp>
        <p:nvSpPr>
          <p:cNvPr id="21" name="Frame 20">
            <a:extLst>
              <a:ext uri="{FF2B5EF4-FFF2-40B4-BE49-F238E27FC236}">
                <a16:creationId xmlns:a16="http://schemas.microsoft.com/office/drawing/2014/main" id="{6D9DD3AB-52B8-8348-AB25-359C09230608}"/>
              </a:ext>
            </a:extLst>
          </p:cNvPr>
          <p:cNvSpPr/>
          <p:nvPr/>
        </p:nvSpPr>
        <p:spPr>
          <a:xfrm>
            <a:off x="4571420" y="3228378"/>
            <a:ext cx="1055279" cy="2188435"/>
          </a:xfrm>
          <a:prstGeom prst="frame">
            <a:avLst/>
          </a:prstGeom>
          <a:gradFill flip="none" rotWithShape="1">
            <a:gsLst>
              <a:gs pos="0">
                <a:schemeClr val="accent1">
                  <a:alpha val="0"/>
                  <a:lumMod val="39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path path="shape">
              <a:fillToRect l="50000" t="50000" r="50000" b="50000"/>
            </a:path>
            <a:tileRect/>
          </a:gradFill>
          <a:ln w="0">
            <a:solidFill>
              <a:schemeClr val="tx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117A3C0-F777-F242-AC1F-9CA9F59FDD06}"/>
              </a:ext>
            </a:extLst>
          </p:cNvPr>
          <p:cNvSpPr txBox="1"/>
          <p:nvPr/>
        </p:nvSpPr>
        <p:spPr>
          <a:xfrm>
            <a:off x="3763602" y="5276881"/>
            <a:ext cx="1873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purple to mediate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B72635-31E8-B246-B99E-C728214B5F10}"/>
              </a:ext>
            </a:extLst>
          </p:cNvPr>
          <p:cNvSpPr txBox="1"/>
          <p:nvPr/>
        </p:nvSpPr>
        <p:spPr>
          <a:xfrm>
            <a:off x="8850923" y="5287108"/>
            <a:ext cx="1215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earth color</a:t>
            </a:r>
          </a:p>
        </p:txBody>
      </p:sp>
    </p:spTree>
    <p:extLst>
      <p:ext uri="{BB962C8B-B14F-4D97-AF65-F5344CB8AC3E}">
        <p14:creationId xmlns:p14="http://schemas.microsoft.com/office/powerpoint/2010/main" val="965142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18CED663-EDB2-B342-85FD-D2614F59BC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817"/>
            <a:ext cx="12192000" cy="6660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45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whiteboard&#10;&#10;Description automatically generated">
            <a:extLst>
              <a:ext uri="{FF2B5EF4-FFF2-40B4-BE49-F238E27FC236}">
                <a16:creationId xmlns:a16="http://schemas.microsoft.com/office/drawing/2014/main" id="{CE51F257-E6F9-0A42-ABF5-F668B6E93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56" y="1437803"/>
            <a:ext cx="2227429" cy="3382392"/>
          </a:xfrm>
          <a:prstGeom prst="rect">
            <a:avLst/>
          </a:prstGeom>
        </p:spPr>
      </p:pic>
      <p:pic>
        <p:nvPicPr>
          <p:cNvPr id="3" name="Picture 2" descr="A picture containing table&#10;&#10;Description automatically generated">
            <a:extLst>
              <a:ext uri="{FF2B5EF4-FFF2-40B4-BE49-F238E27FC236}">
                <a16:creationId xmlns:a16="http://schemas.microsoft.com/office/drawing/2014/main" id="{E98B6E56-73D4-BC40-BEA5-F1B8D56DC0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0668" y="1129528"/>
            <a:ext cx="1946826" cy="3273494"/>
          </a:xfrm>
          <a:prstGeom prst="rect">
            <a:avLst/>
          </a:prstGeom>
        </p:spPr>
      </p:pic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E766B314-F75F-FB43-AD15-BC63F91E20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5872" y="1223105"/>
            <a:ext cx="1946825" cy="3247922"/>
          </a:xfrm>
          <a:prstGeom prst="rect">
            <a:avLst/>
          </a:prstGeom>
        </p:spPr>
      </p:pic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9AC116D0-BC8F-9549-BB09-A23DC48A75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68193" y="1072882"/>
            <a:ext cx="2239355" cy="3469991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C0FD81D2-B2DE-2243-896F-E367B25DB8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28545" y="1131664"/>
            <a:ext cx="2197536" cy="34914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DCDAC0B-285E-9540-922A-951C9FAF4A7A}"/>
              </a:ext>
            </a:extLst>
          </p:cNvPr>
          <p:cNvSpPr txBox="1"/>
          <p:nvPr/>
        </p:nvSpPr>
        <p:spPr>
          <a:xfrm>
            <a:off x="221956" y="4896977"/>
            <a:ext cx="24985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2">
                    <a:lumMod val="50000"/>
                  </a:schemeClr>
                </a:solidFill>
              </a:rPr>
              <a:t>More expansive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BBE568-F48F-064D-B0E2-92429C7D7244}"/>
              </a:ext>
            </a:extLst>
          </p:cNvPr>
          <p:cNvSpPr txBox="1"/>
          <p:nvPr/>
        </p:nvSpPr>
        <p:spPr>
          <a:xfrm>
            <a:off x="6724984" y="4773299"/>
            <a:ext cx="20696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Best-sellers</a:t>
            </a:r>
          </a:p>
        </p:txBody>
      </p:sp>
      <p:pic>
        <p:nvPicPr>
          <p:cNvPr id="10" name="Picture 9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0F3D4A94-42EA-C248-8630-49BF2C2D21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20460" y="5634895"/>
            <a:ext cx="753110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877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Teams, bar chart&#10;&#10;Description automatically generated">
            <a:extLst>
              <a:ext uri="{FF2B5EF4-FFF2-40B4-BE49-F238E27FC236}">
                <a16:creationId xmlns:a16="http://schemas.microsoft.com/office/drawing/2014/main" id="{92E4CB14-9C68-F647-8118-4005EDAEA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14" y="1631784"/>
            <a:ext cx="12192000" cy="45433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D720BF5-F009-3F46-A074-B4F7D8AF2BB9}"/>
              </a:ext>
            </a:extLst>
          </p:cNvPr>
          <p:cNvSpPr txBox="1"/>
          <p:nvPr/>
        </p:nvSpPr>
        <p:spPr>
          <a:xfrm>
            <a:off x="718457" y="313508"/>
            <a:ext cx="4798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you buy a set of 10 tubes of 20 ml… A set costs: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81D329-333E-2149-88CD-0A066B4186FD}"/>
              </a:ext>
            </a:extLst>
          </p:cNvPr>
          <p:cNvSpPr txBox="1"/>
          <p:nvPr/>
        </p:nvSpPr>
        <p:spPr>
          <a:xfrm>
            <a:off x="1123405" y="1262452"/>
            <a:ext cx="10228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283 US dollars               136 US dollars                  41 US dollars               54 US dollars                     70 US dollars</a:t>
            </a:r>
          </a:p>
        </p:txBody>
      </p:sp>
    </p:spTree>
    <p:extLst>
      <p:ext uri="{BB962C8B-B14F-4D97-AF65-F5344CB8AC3E}">
        <p14:creationId xmlns:p14="http://schemas.microsoft.com/office/powerpoint/2010/main" val="20962300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6048</TotalTime>
  <Words>333</Words>
  <Application>Microsoft Macintosh PowerPoint</Application>
  <PresentationFormat>Widescreen</PresentationFormat>
  <Paragraphs>87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Color Theory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 Theory</dc:title>
  <dc:creator>Fanrui Shao</dc:creator>
  <cp:lastModifiedBy>Fanrui Shao</cp:lastModifiedBy>
  <cp:revision>23</cp:revision>
  <dcterms:created xsi:type="dcterms:W3CDTF">2022-03-01T23:33:47Z</dcterms:created>
  <dcterms:modified xsi:type="dcterms:W3CDTF">2022-03-07T02:55:22Z</dcterms:modified>
</cp:coreProperties>
</file>

<file path=docProps/thumbnail.jpeg>
</file>